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0413" cy="6859588"/>
  <p:notesSz cx="6858000" cy="9144000"/>
  <p:defaultTextStyle>
    <a:defPPr>
      <a:defRPr lang="pl-PL"/>
    </a:defPPr>
    <a:lvl1pPr marL="0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bez tytułu" id="{8EEDEB9C-ABC1-4313-BE58-D8C47E1E1C65}">
          <p14:sldIdLst>
            <p14:sldId id="256"/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56" y="-9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14281" y="2130919"/>
            <a:ext cx="10361851" cy="147036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828562" y="3887100"/>
            <a:ext cx="8533289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4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7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2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40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BB9F-6E8A-438E-B16A-194D481BD93D}" type="datetimeFigureOut">
              <a:rPr lang="pl-PL" smtClean="0"/>
              <a:t>2019-10-29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3336-9E28-4EA0-8B94-AD6DA3C1C4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4619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BB9F-6E8A-438E-B16A-194D481BD93D}" type="datetimeFigureOut">
              <a:rPr lang="pl-PL" smtClean="0"/>
              <a:t>2019-10-29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3336-9E28-4EA0-8B94-AD6DA3C1C4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8179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11784067" y="274702"/>
            <a:ext cx="3655008" cy="5854467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12694" y="274702"/>
            <a:ext cx="10768198" cy="585446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BB9F-6E8A-438E-B16A-194D481BD93D}" type="datetimeFigureOut">
              <a:rPr lang="pl-PL" smtClean="0"/>
              <a:t>2019-10-29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3336-9E28-4EA0-8B94-AD6DA3C1C4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9199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BB9F-6E8A-438E-B16A-194D481BD93D}" type="datetimeFigureOut">
              <a:rPr lang="pl-PL" smtClean="0"/>
              <a:t>2019-10-29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3336-9E28-4EA0-8B94-AD6DA3C1C4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81626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62959" y="4407921"/>
            <a:ext cx="10361851" cy="136239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62959" y="2907387"/>
            <a:ext cx="10361851" cy="1500534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425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BB9F-6E8A-438E-B16A-194D481BD93D}" type="datetimeFigureOut">
              <a:rPr lang="pl-PL" smtClean="0"/>
              <a:t>2019-10-29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3336-9E28-4EA0-8B94-AD6DA3C1C4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1826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12695" y="1600571"/>
            <a:ext cx="7210545" cy="4528598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226413" y="1600571"/>
            <a:ext cx="7212661" cy="4528598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BB9F-6E8A-438E-B16A-194D481BD93D}" type="datetimeFigureOut">
              <a:rPr lang="pl-PL" smtClean="0"/>
              <a:t>2019-10-29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3336-9E28-4EA0-8B94-AD6DA3C1C4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054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10971372" cy="1143265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521" y="1535469"/>
            <a:ext cx="5386216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09521" y="2175379"/>
            <a:ext cx="5386216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92561" y="1535469"/>
            <a:ext cx="5388332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92561" y="2175379"/>
            <a:ext cx="5388332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BB9F-6E8A-438E-B16A-194D481BD93D}" type="datetimeFigureOut">
              <a:rPr lang="pl-PL" smtClean="0"/>
              <a:t>2019-10-29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3336-9E28-4EA0-8B94-AD6DA3C1C4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40360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BB9F-6E8A-438E-B16A-194D481BD93D}" type="datetimeFigureOut">
              <a:rPr lang="pl-PL" smtClean="0"/>
              <a:t>2019-10-29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3336-9E28-4EA0-8B94-AD6DA3C1C4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3021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BB9F-6E8A-438E-B16A-194D481BD93D}" type="datetimeFigureOut">
              <a:rPr lang="pl-PL" smtClean="0"/>
              <a:t>2019-10-29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3336-9E28-4EA0-8B94-AD6DA3C1C4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9074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521" y="273113"/>
            <a:ext cx="4010562" cy="116231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66113" y="273114"/>
            <a:ext cx="6814779" cy="5854468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521" y="1435433"/>
            <a:ext cx="4010562" cy="4692149"/>
          </a:xfrm>
        </p:spPr>
        <p:txBody>
          <a:bodyPr/>
          <a:lstStyle>
            <a:lvl1pPr marL="0" indent="0">
              <a:buNone/>
              <a:defRPr sz="1700"/>
            </a:lvl1pPr>
            <a:lvl2pPr marL="544251" indent="0">
              <a:buNone/>
              <a:defRPr sz="1400"/>
            </a:lvl2pPr>
            <a:lvl3pPr marL="1088502" indent="0">
              <a:buNone/>
              <a:defRPr sz="1200"/>
            </a:lvl3pPr>
            <a:lvl4pPr marL="1632753" indent="0">
              <a:buNone/>
              <a:defRPr sz="1100"/>
            </a:lvl4pPr>
            <a:lvl5pPr marL="2177004" indent="0">
              <a:buNone/>
              <a:defRPr sz="1100"/>
            </a:lvl5pPr>
            <a:lvl6pPr marL="2721254" indent="0">
              <a:buNone/>
              <a:defRPr sz="1100"/>
            </a:lvl6pPr>
            <a:lvl7pPr marL="3265505" indent="0">
              <a:buNone/>
              <a:defRPr sz="1100"/>
            </a:lvl7pPr>
            <a:lvl8pPr marL="3809756" indent="0">
              <a:buNone/>
              <a:defRPr sz="1100"/>
            </a:lvl8pPr>
            <a:lvl9pPr marL="4354007" indent="0">
              <a:buNone/>
              <a:defRPr sz="11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BB9F-6E8A-438E-B16A-194D481BD93D}" type="datetimeFigureOut">
              <a:rPr lang="pl-PL" smtClean="0"/>
              <a:t>2019-10-29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3336-9E28-4EA0-8B94-AD6DA3C1C4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4536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89406" y="4801712"/>
            <a:ext cx="7314248" cy="56686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389406" y="612917"/>
            <a:ext cx="7314248" cy="4115753"/>
          </a:xfrm>
        </p:spPr>
        <p:txBody>
          <a:bodyPr/>
          <a:lstStyle>
            <a:lvl1pPr marL="0" indent="0">
              <a:buNone/>
              <a:defRPr sz="3800"/>
            </a:lvl1pPr>
            <a:lvl2pPr marL="544251" indent="0">
              <a:buNone/>
              <a:defRPr sz="3300"/>
            </a:lvl2pPr>
            <a:lvl3pPr marL="1088502" indent="0">
              <a:buNone/>
              <a:defRPr sz="2900"/>
            </a:lvl3pPr>
            <a:lvl4pPr marL="1632753" indent="0">
              <a:buNone/>
              <a:defRPr sz="2400"/>
            </a:lvl4pPr>
            <a:lvl5pPr marL="2177004" indent="0">
              <a:buNone/>
              <a:defRPr sz="2400"/>
            </a:lvl5pPr>
            <a:lvl6pPr marL="2721254" indent="0">
              <a:buNone/>
              <a:defRPr sz="2400"/>
            </a:lvl6pPr>
            <a:lvl7pPr marL="3265505" indent="0">
              <a:buNone/>
              <a:defRPr sz="2400"/>
            </a:lvl7pPr>
            <a:lvl8pPr marL="3809756" indent="0">
              <a:buNone/>
              <a:defRPr sz="2400"/>
            </a:lvl8pPr>
            <a:lvl9pPr marL="4354007" indent="0">
              <a:buNone/>
              <a:defRPr sz="24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389406" y="5368581"/>
            <a:ext cx="7314248" cy="805048"/>
          </a:xfrm>
        </p:spPr>
        <p:txBody>
          <a:bodyPr/>
          <a:lstStyle>
            <a:lvl1pPr marL="0" indent="0">
              <a:buNone/>
              <a:defRPr sz="1700"/>
            </a:lvl1pPr>
            <a:lvl2pPr marL="544251" indent="0">
              <a:buNone/>
              <a:defRPr sz="1400"/>
            </a:lvl2pPr>
            <a:lvl3pPr marL="1088502" indent="0">
              <a:buNone/>
              <a:defRPr sz="1200"/>
            </a:lvl3pPr>
            <a:lvl4pPr marL="1632753" indent="0">
              <a:buNone/>
              <a:defRPr sz="1100"/>
            </a:lvl4pPr>
            <a:lvl5pPr marL="2177004" indent="0">
              <a:buNone/>
              <a:defRPr sz="1100"/>
            </a:lvl5pPr>
            <a:lvl6pPr marL="2721254" indent="0">
              <a:buNone/>
              <a:defRPr sz="1100"/>
            </a:lvl6pPr>
            <a:lvl7pPr marL="3265505" indent="0">
              <a:buNone/>
              <a:defRPr sz="1100"/>
            </a:lvl7pPr>
            <a:lvl8pPr marL="3809756" indent="0">
              <a:buNone/>
              <a:defRPr sz="1100"/>
            </a:lvl8pPr>
            <a:lvl9pPr marL="4354007" indent="0">
              <a:buNone/>
              <a:defRPr sz="11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BB9F-6E8A-438E-B16A-194D481BD93D}" type="datetimeFigureOut">
              <a:rPr lang="pl-PL" smtClean="0"/>
              <a:t>2019-10-29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3336-9E28-4EA0-8B94-AD6DA3C1C4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1919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10971372" cy="1143265"/>
          </a:xfrm>
          <a:prstGeom prst="rect">
            <a:avLst/>
          </a:prstGeom>
        </p:spPr>
        <p:txBody>
          <a:bodyPr vert="horz" lIns="108850" tIns="54425" rIns="108850" bIns="54425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521" y="1600571"/>
            <a:ext cx="10971372" cy="4527011"/>
          </a:xfrm>
          <a:prstGeom prst="rect">
            <a:avLst/>
          </a:prstGeom>
        </p:spPr>
        <p:txBody>
          <a:bodyPr vert="horz" lIns="108850" tIns="54425" rIns="108850" bIns="54425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609521" y="6357822"/>
            <a:ext cx="2844430" cy="365210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7BB9F-6E8A-438E-B16A-194D481BD93D}" type="datetimeFigureOut">
              <a:rPr lang="pl-PL" smtClean="0"/>
              <a:t>2019-10-29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165058" y="6357822"/>
            <a:ext cx="3860297" cy="365210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736463" y="6357822"/>
            <a:ext cx="2844430" cy="365210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33336-9E28-4EA0-8B94-AD6DA3C1C4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652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88502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8188" indent="-408188" algn="l" defTabSz="1088502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408" indent="-340157" algn="l" defTabSz="1088502" rtl="0" eaLnBrk="1" latinLnBrk="0" hangingPunct="1">
        <a:spcBef>
          <a:spcPct val="20000"/>
        </a:spcBef>
        <a:buFont typeface="Arial" panose="020B0604020202020204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627" indent="-272125" algn="l" defTabSz="1088502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4878" indent="-272125" algn="l" defTabSz="1088502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129" indent="-272125" algn="l" defTabSz="1088502" rtl="0" eaLnBrk="1" latinLnBrk="0" hangingPunct="1">
        <a:spcBef>
          <a:spcPct val="20000"/>
        </a:spcBef>
        <a:buFont typeface="Arial" panose="020B0604020202020204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3380" indent="-272125" algn="l" defTabSz="1088502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631" indent="-272125" algn="l" defTabSz="1088502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882" indent="-272125" algn="l" defTabSz="1088502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6132" indent="-272125" algn="l" defTabSz="1088502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422798" y="1125538"/>
            <a:ext cx="6840761" cy="1512167"/>
          </a:xfrm>
        </p:spPr>
        <p:txBody>
          <a:bodyPr/>
          <a:lstStyle/>
          <a:p>
            <a:r>
              <a:rPr lang="pl-PL" dirty="0" smtClean="0">
                <a:latin typeface="Verdana" panose="020B0604030504040204" pitchFamily="34" charset="0"/>
                <a:ea typeface="Verdana" panose="020B0604030504040204" pitchFamily="34" charset="0"/>
              </a:rPr>
              <a:t>Tytuł referatu</a:t>
            </a:r>
            <a:endParaRPr lang="pl-PL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2782838" y="2853730"/>
            <a:ext cx="6092825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l-PL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Imie</a:t>
            </a:r>
            <a:r>
              <a:rPr lang="pl-P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Nazwisko</a:t>
            </a:r>
            <a:r>
              <a:rPr lang="pl-P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pl-PL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&lt;koło naukowe&gt;</a:t>
            </a:r>
          </a:p>
          <a:p>
            <a:pPr algn="ctr"/>
            <a:r>
              <a:rPr lang="pl-PL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Imie</a:t>
            </a:r>
            <a:r>
              <a:rPr lang="pl-P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Nazwisko</a:t>
            </a:r>
            <a:r>
              <a:rPr lang="pl-P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pl-PL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&lt;koło naukowe&gt;</a:t>
            </a:r>
            <a:endParaRPr lang="pl-P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987136" y="4923997"/>
            <a:ext cx="67687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XIII Ogólnopolskie Warsztaty Geofizyczne GEOSFERA 2020 </a:t>
            </a:r>
            <a:endParaRPr lang="pl-PL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2566814" y="5874641"/>
            <a:ext cx="310334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Kiczyce, 2-4 kwietnia 2020r.</a:t>
            </a:r>
            <a:endParaRPr lang="pl-PL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Rectangle 2"/>
          <p:cNvSpPr/>
          <p:nvPr/>
        </p:nvSpPr>
        <p:spPr>
          <a:xfrm>
            <a:off x="7923162" y="4634067"/>
            <a:ext cx="1905001" cy="1752739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&lt;logo twojego koła&gt;</a:t>
            </a:r>
            <a:endParaRPr lang="pl-PL" sz="1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50157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2598" y="981522"/>
            <a:ext cx="9937104" cy="1071257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09521" y="2349674"/>
            <a:ext cx="10971372" cy="3777908"/>
          </a:xfrm>
        </p:spPr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2982308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33</Words>
  <Application>Microsoft Office PowerPoint</Application>
  <PresentationFormat>Niestandardowy</PresentationFormat>
  <Paragraphs>6</Paragraphs>
  <Slides>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3" baseType="lpstr">
      <vt:lpstr>Motyw pakietu Office</vt:lpstr>
      <vt:lpstr>Tytuł referatu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Jan Stach</dc:creator>
  <cp:lastModifiedBy>Jan Stach</cp:lastModifiedBy>
  <cp:revision>2</cp:revision>
  <dcterms:created xsi:type="dcterms:W3CDTF">2019-10-29T16:29:10Z</dcterms:created>
  <dcterms:modified xsi:type="dcterms:W3CDTF">2019-10-29T20:19:41Z</dcterms:modified>
</cp:coreProperties>
</file>